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16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2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423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52855" y="331286"/>
            <a:ext cx="332234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Venn diagram"/>
          <p:cNvSpPr txBox="1"/>
          <p:nvPr userDrawn="1"/>
        </p:nvSpPr>
        <p:spPr>
          <a:xfrm>
            <a:off x="3074118" y="262454"/>
            <a:ext cx="1899359" cy="35907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spAutoFit/>
          </a:bodyPr>
          <a:lstStyle>
            <a:lvl1pPr algn="l">
              <a:defRPr sz="6000">
                <a:solidFill>
                  <a:srgbClr val="060708"/>
                </a:solidFill>
              </a:defRPr>
            </a:lvl1pPr>
          </a:lstStyle>
          <a:p>
            <a:pPr marL="0" marR="0" lvl="0" indent="0" algn="ctr" defTabSz="9074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活动策划与宣传</a:t>
            </a:r>
          </a:p>
        </p:txBody>
      </p:sp>
    </p:spTree>
    <p:extLst>
      <p:ext uri="{BB962C8B-B14F-4D97-AF65-F5344CB8AC3E}">
        <p14:creationId xmlns:p14="http://schemas.microsoft.com/office/powerpoint/2010/main" val="405786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9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11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9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38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04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38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43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6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3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4"/>
          <p:cNvSpPr txBox="1"/>
          <p:nvPr/>
        </p:nvSpPr>
        <p:spPr>
          <a:xfrm>
            <a:off x="556260" y="2032538"/>
            <a:ext cx="4928235" cy="1046438"/>
          </a:xfrm>
          <a:prstGeom prst="rect">
            <a:avLst/>
          </a:prstGeom>
          <a:noFill/>
          <a:ln>
            <a:noFill/>
          </a:ln>
        </p:spPr>
        <p:txBody>
          <a:bodyPr wrap="square" lIns="91437" tIns="45719" rIns="91437" bIns="45719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66755" y="2105189"/>
            <a:ext cx="5816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52971" y="1447509"/>
            <a:ext cx="5568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创意概况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含创意方案实施地点、具体内容等）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TextBox 34"/>
          <p:cNvSpPr txBox="1"/>
          <p:nvPr/>
        </p:nvSpPr>
        <p:spPr>
          <a:xfrm>
            <a:off x="556517" y="3965903"/>
            <a:ext cx="5253038" cy="1292660"/>
          </a:xfrm>
          <a:prstGeom prst="rect">
            <a:avLst/>
          </a:prstGeom>
          <a:noFill/>
          <a:ln>
            <a:noFill/>
          </a:ln>
        </p:spPr>
        <p:txBody>
          <a:bodyPr wrap="square" lIns="91437" tIns="45719" rIns="91437" bIns="45719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4979" y="3885332"/>
            <a:ext cx="4752528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8"/>
          <p:cNvSpPr txBox="1"/>
          <p:nvPr/>
        </p:nvSpPr>
        <p:spPr>
          <a:xfrm>
            <a:off x="552971" y="3335322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特色亮点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24979" y="1945502"/>
            <a:ext cx="1980220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338763" y="1997519"/>
            <a:ext cx="4471024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"/>
          <p:cNvSpPr txBox="1"/>
          <p:nvPr/>
        </p:nvSpPr>
        <p:spPr>
          <a:xfrm>
            <a:off x="6266755" y="1447509"/>
            <a:ext cx="5448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产生效益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（可量化指标、经济效益）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4979" y="466009"/>
            <a:ext cx="3240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xxx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（创意名称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66897" y="4376449"/>
            <a:ext cx="2327910" cy="2129790"/>
          </a:xfrm>
          <a:prstGeom prst="rect">
            <a:avLst/>
          </a:prstGeom>
          <a:solidFill>
            <a:srgbClr val="D2D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图片1</a:t>
            </a:r>
          </a:p>
        </p:txBody>
      </p:sp>
      <p:sp>
        <p:nvSpPr>
          <p:cNvPr id="23" name="矩形 22"/>
          <p:cNvSpPr/>
          <p:nvPr/>
        </p:nvSpPr>
        <p:spPr>
          <a:xfrm>
            <a:off x="9387283" y="4376449"/>
            <a:ext cx="2327910" cy="2129155"/>
          </a:xfrm>
          <a:prstGeom prst="rect">
            <a:avLst/>
          </a:prstGeom>
          <a:solidFill>
            <a:srgbClr val="D2D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图片</a:t>
            </a:r>
            <a:r>
              <a:rPr lang="en-US" altLang="zh-CN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377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42</Words>
  <Application>Microsoft Office PowerPoint</Application>
  <PresentationFormat>宽屏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思源黑体</vt:lpstr>
      <vt:lpstr>微软雅黑</vt:lpstr>
      <vt:lpstr>Arial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陈静</dc:creator>
  <cp:lastModifiedBy>陈静</cp:lastModifiedBy>
  <cp:revision>10</cp:revision>
  <dcterms:created xsi:type="dcterms:W3CDTF">2025-01-10T06:33:13Z</dcterms:created>
  <dcterms:modified xsi:type="dcterms:W3CDTF">2025-01-13T07:50:10Z</dcterms:modified>
</cp:coreProperties>
</file>